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61" r:id="rId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A52"/>
    <a:srgbClr val="ED6B53"/>
    <a:srgbClr val="4F8EA0"/>
    <a:srgbClr val="026493"/>
    <a:srgbClr val="00646E"/>
    <a:srgbClr val="8795A0"/>
    <a:srgbClr val="56639D"/>
    <a:srgbClr val="525986"/>
    <a:srgbClr val="729D8D"/>
    <a:srgbClr val="4F8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730" y="77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7/19/2019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19/07/2019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79606" y="4474543"/>
            <a:ext cx="3984758" cy="230833"/>
          </a:xfrm>
        </p:spPr>
        <p:txBody>
          <a:bodyPr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392000"/>
            <a:ext cx="165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i="0" u="none" strike="noStrike" kern="1200" baseline="0" dirty="0">
                <a:latin typeface="Arial Narrow"/>
                <a:ea typeface="+mn-ea"/>
                <a:cs typeface="Arial Narrow"/>
              </a:rPr>
              <a:t>esmo</a:t>
            </a:r>
            <a:r>
              <a:rPr lang="en-US" sz="1600" i="0" u="none" strike="noStrike" kern="1200" baseline="0" dirty="0">
                <a:latin typeface="Arial Narrow"/>
                <a:ea typeface="+mn-ea"/>
                <a:cs typeface="Arial Narrow"/>
              </a:rPr>
              <a:t>.org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3FDB71-CA93-4675-9EC2-3A49227BE0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963" y="392079"/>
            <a:ext cx="1936800" cy="37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1B8E-DB90-4156-9998-67EBCA26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F81-11EA-405E-A3EC-9D48E6C9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3D96-D520-43E8-9FE3-99F474E31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92A5-A8C0-47CD-A2C0-7DF226E98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7CD0-78D0-42EA-ADB5-8E9333008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2994025" cy="162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550" b="1" baseline="30000" dirty="0">
                <a:solidFill>
                  <a:schemeClr val="tx1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550" b="1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Via Ginevra 4, CH-6900 Lugano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http://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www.esmo.org</a:t>
            </a:r>
            <a:endParaRPr lang="en-US" altLang="en-US" sz="1550" b="1" baseline="0" dirty="0">
              <a:solidFill>
                <a:schemeClr val="tx1"/>
              </a:solidFill>
              <a:latin typeface="Arial Narrow" pitchFamily="34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esmo@esmo.org</a:t>
            </a: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FB4C-FCC4-423E-B433-D9FA2CAED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7506D9-11D1-4EDF-8D7F-95F25EAFBD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50AF0F-96E1-4951-85F4-89C23720670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27601" y="4594623"/>
            <a:ext cx="1663197" cy="32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 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0" name="Sottotitolo 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322C-03DC-40AF-848F-60C350D0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02B1F-9F4D-4097-8644-8406438199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CBB84-2474-4C31-9AD4-53A1F6B661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7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A2DDA-4E94-49B3-BE48-28E9F156685D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25</TotalTime>
  <Words>15</Words>
  <Application>Microsoft Office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Wingdings</vt:lpstr>
      <vt:lpstr>Office Theme</vt:lpstr>
      <vt:lpstr>PowerPoint Presentation</vt:lpstr>
      <vt:lpstr>DISCLOSURE SLIDE</vt:lpstr>
      <vt:lpstr>PowerPoint Presentation</vt:lpstr>
    </vt:vector>
  </TitlesOfParts>
  <Company>European Society for Medical Oncology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2019 Invited Speaker Template</dc:title>
  <dc:subject>ESMO</dc:subject>
  <dc:creator>European Society for Medical Oncology</dc:creator>
  <cp:keywords>ESMO; European Society for Medical Oncology, ESMO 2019 Invited Speaker Template</cp:keywords>
  <cp:lastModifiedBy>Elena POLLASTRO - ESMO</cp:lastModifiedBy>
  <cp:revision>12</cp:revision>
  <dcterms:created xsi:type="dcterms:W3CDTF">2016-02-17T10:07:52Z</dcterms:created>
  <dcterms:modified xsi:type="dcterms:W3CDTF">2019-07-19T13:28:10Z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