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4637"/>
  </p:normalViewPr>
  <p:slideViewPr>
    <p:cSldViewPr snapToGrid="0" snapToObjects="1">
      <p:cViewPr varScale="1">
        <p:scale>
          <a:sx n="78" d="100"/>
          <a:sy n="78" d="100"/>
        </p:scale>
        <p:origin x="77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EA2B7-DBD4-6747-B0D8-0C4FE06B2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AE64D-400A-3D45-9615-22AB0BAD3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34215-BA61-084A-93D8-617CC968B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E138-9341-144F-A6CB-060D77A31379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D956E-C5F3-CF40-A1C7-D41C2743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933BB-CBFE-EA4B-BF11-9CDFC116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B55C-2383-634D-A900-DE3BBF5B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1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4FDB9-3622-0848-A25E-196603BE5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EE127-0939-1547-81F5-0A316CDFE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BC63E-C285-784F-8E6A-6207792BA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E138-9341-144F-A6CB-060D77A31379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12F36-D009-B945-A58F-FDA413E2E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D209-9BAF-004A-AE4C-13DB5F78A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B55C-2383-634D-A900-DE3BBF5B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06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14DB20-BA06-E24E-B017-7453BA5736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BB6C2-1EE6-5B45-BA12-4DD560FC2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7B46E-7E84-0544-965E-F5ADE52EE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E138-9341-144F-A6CB-060D77A31379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D281E-5DC4-804B-AB3C-8F08A0CC5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49D6D-C967-3D47-969D-D947230A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B55C-2383-634D-A900-DE3BBF5B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4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1FFDB-C720-6C48-8C88-41F7744D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66B2A-5411-BA46-86B7-E1ECE0611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C4057-9FD6-674E-AD2E-4605EC19B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E138-9341-144F-A6CB-060D77A31379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41AF0-F67E-BD47-BC3F-590CE341C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26FC2-E83A-D447-B3AF-AC113AE8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B55C-2383-634D-A900-DE3BBF5B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8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7EB3B-321E-B446-B7B4-869ACF35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38508-96A2-634E-AEAF-501418E80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54F0C-D9C5-1D4E-9D1D-421B758EC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E138-9341-144F-A6CB-060D77A31379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EE2B7-8B72-F94C-9791-A73CF19E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681C0-671B-CA46-B3F1-46D9C3BFC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B55C-2383-634D-A900-DE3BBF5B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74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9828-3261-294B-8ECD-83DF24E4F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A49A7-334C-DB41-8497-03490976F3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AF7909-CE62-2443-903D-BB5156CAF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5353B-68AF-EF4B-9C51-52A42CE2C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E138-9341-144F-A6CB-060D77A31379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8447E-1798-BF44-BE2F-FCF652BF8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C5C70-6C37-CA4B-9281-D97B374D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B55C-2383-634D-A900-DE3BBF5B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75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FFA54-BE3E-244B-A43B-25B1741F3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202C3-7551-A446-8AB7-054C40E29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41F56-27D7-6947-91C7-BE8A95F3C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1605A9-70F2-9941-A29F-69DB64CB1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3561D-9A41-0E4D-9705-B181609BD0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AF8822-7589-254D-BD90-E6BAFFB76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E138-9341-144F-A6CB-060D77A31379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658FCC-B51D-4E4C-9CD4-2C115C48A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8C7A1-D2BB-B94A-A81F-1EF43B04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B55C-2383-634D-A900-DE3BBF5B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42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8CA40-DC08-AB42-831A-99B6D35FA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D9719F-C9E3-E048-B38E-8FC733E82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E138-9341-144F-A6CB-060D77A31379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0A801-57DA-9145-B0DB-E83D5DFDD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5C8FF-7855-F64F-8D48-EA089E07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B55C-2383-634D-A900-DE3BBF5B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87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CDFF31-53AE-924C-B631-89D592913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E138-9341-144F-A6CB-060D77A31379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BE227-919C-9F42-8108-A7474B25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E6343-0689-E141-AA6C-7F8C245DB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B55C-2383-634D-A900-DE3BBF5B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3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7D613-2ECC-254F-AA64-3B48FC196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6AF58-72F6-F649-9206-17A6ECA74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4D1DA-6433-E046-A635-3A7E77132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F91D6-60CA-0F46-99BD-C0D3E9370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E138-9341-144F-A6CB-060D77A31379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324BA-CE20-774C-9B4D-29F0F7490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7F0A0-F653-9545-8F85-4F71DEB2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B55C-2383-634D-A900-DE3BBF5B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1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78C4-9A84-B249-B8CA-F7991490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9AE595-204A-A84B-B5A3-4B2B8577E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E9B30-FF3C-BE4F-8FF4-EF591E14C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4CB03-D8DC-A14B-83CB-642C725E5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E138-9341-144F-A6CB-060D77A31379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3475A-584A-994F-83FE-B5AC7AC8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25B8B-2678-5843-8C32-46706801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B55C-2383-634D-A900-DE3BBF5B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10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13767F-0E1A-5C46-80D6-8B69AFC8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45367-14EA-1D47-B407-3F87DCD02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CB2C8-EF48-054D-85A9-BCDF295870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EE138-9341-144F-A6CB-060D77A31379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9927-4B52-5947-9A6F-A4A3AFD20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B4BC1-ABBA-0B43-AB68-F2AF54FB9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8B55C-2383-634D-A900-DE3BBF5B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9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24D43E-047E-F742-AC64-3B0B3C1F6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70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679CB0-B909-8D4B-9D58-9F622DC18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49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AE691D-5323-3B45-ADCC-1ACFD22DD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21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9FFD7-A1C0-1442-A9F8-8E227CE2F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69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4BE85-1127-7743-9BE2-6BDABC2CA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65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BDDF2B-F876-BE40-8AB9-E5BFBC1D7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56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7FAECE-BBC7-7549-B231-8CAA91A19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78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DCA5E-6C70-BA46-BEAF-F89F4E100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85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E7AB4-830B-CF4C-9884-1FF2804E5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95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04CD1-4F79-D44B-B995-DFEB6BE86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28D639-C236-2B49-9B28-FF37AB3B3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0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4CDFC-BFA5-8747-9355-C4A7C2953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76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64339A-3A3A-E14A-8095-4C3FDD76E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65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0C3B9C-E51C-844C-B094-8E8170DBA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2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ACBEB-F261-FB41-A403-C66D922A3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63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27B655-694C-D94E-B574-DB9F9A210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10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841243-0F6B-A949-8C52-7AD2CE78C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88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147B4-34B5-A547-BBEF-68C93E228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55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11E35-0DB2-A84D-8CEC-F3218C37C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77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F52C6D-0F19-0B48-BD8D-AD2B4FE97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55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5432A8-B11F-CE40-8DC2-EE222B43C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52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F7369-A5EC-6A4F-8D72-A73D82F2A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54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F9E7B0-45E8-9649-9D42-9C4D4EA83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24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FBF726-9550-1949-9C4E-23BA95E2B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38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6E16B8-07B4-D149-83F9-D5C181827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92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8B2918-01DD-C645-AD53-248846E6F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00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9E425-98A9-EB48-926E-A763F5EEF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4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F247CD-496B-4842-AD23-6C5CD03B8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69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E76ED7C-57DA-4AD3-87EC-A6698D406A00}"/>
</file>

<file path=customXml/itemProps2.xml><?xml version="1.0" encoding="utf-8"?>
<ds:datastoreItem xmlns:ds="http://schemas.openxmlformats.org/officeDocument/2006/customXml" ds:itemID="{B99F298B-9040-43B6-9459-53A6442520FB}"/>
</file>

<file path=customXml/itemProps3.xml><?xml version="1.0" encoding="utf-8"?>
<ds:datastoreItem xmlns:ds="http://schemas.openxmlformats.org/officeDocument/2006/customXml" ds:itemID="{675CB426-5FD2-4A7D-8753-93665E899B55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</dc:creator>
  <cp:lastModifiedBy>Lone KRISTOFFERSEN - ESMO</cp:lastModifiedBy>
  <cp:revision>2</cp:revision>
  <dcterms:created xsi:type="dcterms:W3CDTF">2018-12-10T15:18:56Z</dcterms:created>
  <dcterms:modified xsi:type="dcterms:W3CDTF">2018-12-11T08:24:44Z</dcterms:modified>
</cp:coreProperties>
</file>