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62"/>
    <p:restoredTop sz="94647"/>
  </p:normalViewPr>
  <p:slideViewPr>
    <p:cSldViewPr snapToGrid="0" snapToObjects="1">
      <p:cViewPr varScale="1">
        <p:scale>
          <a:sx n="72" d="100"/>
          <a:sy n="72" d="100"/>
        </p:scale>
        <p:origin x="32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6C4DD-17C7-9F42-8D0B-E069BA70D6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C29317-6C57-D94B-9D67-605B6D4076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0377E-80BF-FA4E-BDDC-6E4BBC85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CCC63-F2AD-E949-8279-7C87B519CCC8}" type="datetimeFigureOut">
              <a:rPr lang="en-US" smtClean="0"/>
              <a:t>04-Jul-18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8D728-7D0A-A14B-AF85-66701782E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4DD03-3962-ED43-A1BD-B8BD25D1D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624ED-735F-4945-A405-96A443486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26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955B3-E6F9-C846-89EA-14B703BC3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26A3DD-9164-7C4E-811B-B88C6F68D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C2852-2671-474D-9C21-76353078D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CCC63-F2AD-E949-8279-7C87B519CCC8}" type="datetimeFigureOut">
              <a:rPr lang="en-US" smtClean="0"/>
              <a:t>04-Jul-18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8B437-5497-9147-B3B6-71D44BF1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53ABD-4350-EC46-9092-E4F469851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624ED-735F-4945-A405-96A443486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75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D1220A-18D3-4D40-A5C2-1923539FC7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AC61B-90B0-3E4D-86BE-C03123393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F4F98-F937-CB43-9A5F-605A2A886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CCC63-F2AD-E949-8279-7C87B519CCC8}" type="datetimeFigureOut">
              <a:rPr lang="en-US" smtClean="0"/>
              <a:t>04-Jul-18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9C677-4786-B342-A2CF-C04D5F654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8C168-2DF9-CF40-9E99-172B9BE02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624ED-735F-4945-A405-96A443486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0374A-7C4A-6C4C-B1D3-0B0EB9417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84D63-EE89-BD4C-9C67-D0F2C4943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309E3-E852-1442-8CD8-F07D27720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CCC63-F2AD-E949-8279-7C87B519CCC8}" type="datetimeFigureOut">
              <a:rPr lang="en-US" smtClean="0"/>
              <a:t>04-Jul-18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735D4-631D-1B4C-BF69-D9FD29C0E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D360C-A08A-064A-9364-302EDE645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624ED-735F-4945-A405-96A443486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5AA57-0F5B-514A-8ADB-ED56DCB24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CB673-026D-C142-AFA6-2C8D4AF33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7A803-D4E7-7B49-ACF8-97A3E50C8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CCC63-F2AD-E949-8279-7C87B519CCC8}" type="datetimeFigureOut">
              <a:rPr lang="en-US" smtClean="0"/>
              <a:t>04-Jul-18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3BD4C-0DCA-A646-817C-BE31E2937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41E24-358B-304F-8F11-5942D7158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624ED-735F-4945-A405-96A443486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4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72A30-B766-3E49-934C-A936D01A9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D3EEF-13C7-7146-B867-79C32A08A0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DD0ED-13E2-384A-BA5C-7A488A408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9E75F-22AD-6045-B19B-8C15B8B7A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CCC63-F2AD-E949-8279-7C87B519CCC8}" type="datetimeFigureOut">
              <a:rPr lang="en-US" smtClean="0"/>
              <a:t>04-Jul-18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86BAE-C2BC-BA4E-AC11-6CF6DD3D7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4F816-3574-434F-A5BC-64AFF971C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624ED-735F-4945-A405-96A443486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5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3701-D68D-6642-A811-12CD79839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629D3-5629-E945-9176-2ED6C4A97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87BAB-DA77-B345-85F4-CB29ED9D2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45370F-54E5-FE4B-91F2-59503ED9AE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69AE22-C94E-E847-ADE0-7093919154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014FEF-3D61-FB4F-B252-CEC53520A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CCC63-F2AD-E949-8279-7C87B519CCC8}" type="datetimeFigureOut">
              <a:rPr lang="en-US" smtClean="0"/>
              <a:t>04-Jul-18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453F5E-61C2-094A-BD88-1612AD4A5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6A226F-DF42-654C-846F-1531A47EE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624ED-735F-4945-A405-96A443486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71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76375-D54A-1744-A182-4673C9A61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BA096E-CB6B-2948-BC19-876CE3C5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CCC63-F2AD-E949-8279-7C87B519CCC8}" type="datetimeFigureOut">
              <a:rPr lang="en-US" smtClean="0"/>
              <a:t>04-Jul-18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668726-68F0-D049-82F3-86B461EF1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BFEBB-1A2E-9E41-8627-6644858F4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624ED-735F-4945-A405-96A443486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74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1B2BEA-0EC4-4348-B831-C208504E0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CCC63-F2AD-E949-8279-7C87B519CCC8}" type="datetimeFigureOut">
              <a:rPr lang="en-US" smtClean="0"/>
              <a:t>04-Jul-18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654798-7666-2543-9791-B92505291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54235-60CE-A249-A38A-7DFA4AF79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624ED-735F-4945-A405-96A443486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66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0FE60-6984-804F-9F4A-1ACE7D707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1928D-C4BD-A94E-A9EF-509BF572B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BA39D-3671-074B-8339-96B010B9FA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12763F-29C4-1642-B4BF-93104219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CCC63-F2AD-E949-8279-7C87B519CCC8}" type="datetimeFigureOut">
              <a:rPr lang="en-US" smtClean="0"/>
              <a:t>04-Jul-18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4E0C68-B895-9F4A-AFC2-5473EDD22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0C44F-F95C-304E-9483-E7FC4980D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624ED-735F-4945-A405-96A443486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90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46AAC-DBB7-4C4C-9850-64942328A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6D897C-FD47-894E-8D02-B252662444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5D116-A9BD-6044-8849-E9920EB11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233211-6083-9645-864E-5CB39F6EC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CCC63-F2AD-E949-8279-7C87B519CCC8}" type="datetimeFigureOut">
              <a:rPr lang="en-US" smtClean="0"/>
              <a:t>04-Jul-18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6C874C-6768-CF4B-A016-A7D0F5278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3D7977-38A5-434D-9FA5-A6E116560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624ED-735F-4945-A405-96A443486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79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250120-49B7-6F45-93BA-5922732EE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EDE7F-C441-7441-8B75-87B260A5F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527AB-64B7-F34A-B3B8-B13A588EE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CCC63-F2AD-E949-8279-7C87B519CCC8}" type="datetimeFigureOut">
              <a:rPr lang="en-US" smtClean="0"/>
              <a:t>04-Jul-18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9B4D5-2E40-6348-8890-49F66D627F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3ECC2-4A2D-EA43-A166-816E37629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624ED-735F-4945-A405-96A443486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8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205B04-7906-E640-B816-87366BA6A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95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932734-856A-C94C-94D0-2EB1662D7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58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CE8D20-6B2D-9C4E-A243-4859FEF72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19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D45E29-12A2-864C-A145-552DEED17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48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D2C74B-C6BA-0E49-81ED-2B3AF3F91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27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44AEB7-4BA1-6C46-8A02-E9E51E373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73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11058E-94DE-BA42-9D70-8B9C96569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89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600258-2AD3-6049-A04F-6E46DAD77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72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97D1AD-1EDA-4540-8626-F1432D4D6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04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AAF93E-2284-9245-8E5D-9B70E4651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77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829425-1D1C-0F44-AED1-82C762D6B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2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816A6-28BF-1843-A959-4341A843E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05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0DCEDB-920A-8542-B60A-6A46C37F9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27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6FC732-0BD8-2942-B3F3-8DB2CBE3A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70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D365AA-FE84-794F-A096-506B40C3A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19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3A4460-2B4C-2E4E-86A6-79F089326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41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13D4A6-42BF-7C41-9C32-57D7DCF9B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41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55B1B0-12B6-1A41-A7DF-DABEE066B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5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D4F275-5662-014D-B761-D9838A659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50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493964-6222-9645-813A-C83EB0826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25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A9E2F6-3FD6-464E-A048-38BF95C71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8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4DBDB6-64CF-D04C-BE85-399C153D2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51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0B6642-5102-2D47-9581-C652BBD7B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80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CC658-7DD5-DC40-AAC5-5F0048E82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10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177452-964B-5148-91D0-768BDEBBC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17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1A1E76-45BE-4491-B87D-20EE33D00879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8BA0B7F-A051-4AF3-B2D9-1B6AB35799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147BD4-1F51-4686-93CB-80C7F1EF58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</dc:creator>
  <cp:lastModifiedBy>Anthony Tilke</cp:lastModifiedBy>
  <cp:revision>2</cp:revision>
  <dcterms:created xsi:type="dcterms:W3CDTF">2018-07-03T09:56:56Z</dcterms:created>
  <dcterms:modified xsi:type="dcterms:W3CDTF">2018-07-04T12:23:23Z</dcterms:modified>
</cp:coreProperties>
</file>