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3"/>
  </p:sldMasterIdLst>
  <p:notesMasterIdLst>
    <p:notesMasterId r:id="rId7"/>
  </p:notesMasterIdLst>
  <p:handoutMasterIdLst>
    <p:handoutMasterId r:id="rId8"/>
  </p:handoutMasterIdLst>
  <p:sldIdLst>
    <p:sldId id="256" r:id="rId4"/>
    <p:sldId id="257" r:id="rId5"/>
    <p:sldId id="259" r:id="rId6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 userDrawn="1">
          <p15:clr>
            <a:srgbClr val="A4A3A4"/>
          </p15:clr>
        </p15:guide>
        <p15:guide id="2" pos="285" userDrawn="1">
          <p15:clr>
            <a:srgbClr val="A4A3A4"/>
          </p15:clr>
        </p15:guide>
        <p15:guide id="3" pos="158" userDrawn="1">
          <p15:clr>
            <a:srgbClr val="A4A3A4"/>
          </p15:clr>
        </p15:guide>
        <p15:guide id="4" pos="5475" userDrawn="1">
          <p15:clr>
            <a:srgbClr val="A4A3A4"/>
          </p15:clr>
        </p15:guide>
        <p15:guide id="5" pos="2880" userDrawn="1">
          <p15:clr>
            <a:srgbClr val="A4A3A4"/>
          </p15:clr>
        </p15:guide>
        <p15:guide id="6" orient="horz" pos="1329" userDrawn="1">
          <p15:clr>
            <a:srgbClr val="A4A3A4"/>
          </p15:clr>
        </p15:guide>
        <p15:guide id="7" orient="horz" pos="3707">
          <p15:clr>
            <a:srgbClr val="A4A3A4"/>
          </p15:clr>
        </p15:guide>
        <p15:guide id="8" orient="horz" pos="7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6493"/>
    <a:srgbClr val="EC6A52"/>
    <a:srgbClr val="ED6B53"/>
    <a:srgbClr val="4F8EA0"/>
    <a:srgbClr val="00646E"/>
    <a:srgbClr val="8795A0"/>
    <a:srgbClr val="56639D"/>
    <a:srgbClr val="525986"/>
    <a:srgbClr val="729D8D"/>
    <a:srgbClr val="4F8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43" autoAdjust="0"/>
  </p:normalViewPr>
  <p:slideViewPr>
    <p:cSldViewPr snapToGrid="0" snapToObjects="1" showGuides="1">
      <p:cViewPr varScale="1">
        <p:scale>
          <a:sx n="86" d="100"/>
          <a:sy n="86" d="100"/>
        </p:scale>
        <p:origin x="58" y="418"/>
      </p:cViewPr>
      <p:guideLst>
        <p:guide orient="horz" pos="4247"/>
        <p:guide pos="285"/>
        <p:guide pos="158"/>
        <p:guide pos="5475"/>
        <p:guide pos="2880"/>
        <p:guide orient="horz" pos="1329"/>
        <p:guide orient="horz" pos="3707"/>
        <p:guide orient="horz" pos="789"/>
      </p:guideLst>
    </p:cSldViewPr>
  </p:slideViewPr>
  <p:outlineViewPr>
    <p:cViewPr>
      <p:scale>
        <a:sx n="33" d="100"/>
        <a:sy n="33" d="100"/>
      </p:scale>
      <p:origin x="0" y="-27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348F6101-F865-434C-8E03-1C010E47B5D0}" type="datetimeFigureOut">
              <a:rPr lang="en-US" altLang="en-US"/>
              <a:pPr>
                <a:defRPr/>
              </a:pPr>
              <a:t>9/21/2017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9BDE4E75-88DF-4ADF-8177-C8A4B91AE9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6876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A7F01B5-F894-4428-8AAB-2DD80EE09C1C}" type="datetimeFigureOut">
              <a:rPr lang="en-GB"/>
              <a:pPr>
                <a:defRPr/>
              </a:pPr>
              <a:t>21/09/2017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53C4279-0E90-45C7-936D-21AD682423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843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604" y="1609200"/>
            <a:ext cx="4982739" cy="9144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3200" b="1" i="0" cap="all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9604" y="2527609"/>
            <a:ext cx="4982739" cy="450000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679606" y="3434400"/>
            <a:ext cx="4425177" cy="230400"/>
          </a:xfrm>
        </p:spPr>
        <p:txBody>
          <a:bodyPr tIns="46800" bIns="234000">
            <a:noAutofit/>
          </a:bodyPr>
          <a:lstStyle>
            <a:lvl1pPr marL="0" indent="0">
              <a:buFontTx/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679606" y="3670726"/>
            <a:ext cx="4425177" cy="230400"/>
          </a:xfrm>
        </p:spPr>
        <p:txBody>
          <a:bodyPr tIns="46800" bIns="234000">
            <a:noAutofit/>
          </a:bodyPr>
          <a:lstStyle>
            <a:lvl1pPr marL="0" indent="0">
              <a:buFontTx/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679606" y="4474543"/>
            <a:ext cx="3984758" cy="230833"/>
          </a:xfrm>
        </p:spPr>
        <p:txBody>
          <a:bodyPr bIns="234000">
            <a:noAutofit/>
          </a:bodyPr>
          <a:lstStyle>
            <a:lvl1pPr marL="0" indent="0">
              <a:buFontTx/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7028161" y="4392000"/>
            <a:ext cx="165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1600" i="0" u="none" strike="noStrike" kern="1200" baseline="0" dirty="0">
                <a:solidFill>
                  <a:srgbClr val="026493"/>
                </a:solidFill>
                <a:latin typeface="Arial Narrow"/>
                <a:ea typeface="+mn-ea"/>
                <a:cs typeface="Arial Narrow"/>
              </a:rPr>
              <a:t>esmo</a:t>
            </a:r>
            <a:r>
              <a:rPr lang="en-US" sz="1600" i="0" u="none" strike="noStrike" kern="1200" baseline="0" dirty="0">
                <a:solidFill>
                  <a:srgbClr val="026493"/>
                </a:solidFill>
                <a:latin typeface="Arial Narrow"/>
                <a:ea typeface="+mn-ea"/>
                <a:cs typeface="Arial Narrow"/>
              </a:rPr>
              <a:t>.org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4626" y="396850"/>
            <a:ext cx="1402951" cy="391019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4870174" y="411308"/>
            <a:ext cx="38869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H" sz="1400" b="1" dirty="0">
                <a:solidFill>
                  <a:srgbClr val="026493"/>
                </a:solidFill>
                <a:latin typeface="+mj-lt"/>
              </a:rPr>
              <a:t>ESMO</a:t>
            </a:r>
            <a:r>
              <a:rPr lang="fr-CH" sz="1400" b="1" baseline="0" dirty="0">
                <a:solidFill>
                  <a:srgbClr val="026493"/>
                </a:solidFill>
                <a:latin typeface="+mj-lt"/>
              </a:rPr>
              <a:t> IMMUNO-ONCOLOGY CONGRESS 2017</a:t>
            </a:r>
            <a:endParaRPr lang="fr-CH" sz="1400" b="1" dirty="0">
              <a:solidFill>
                <a:srgbClr val="02649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2269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85800" y="1609200"/>
            <a:ext cx="4982737" cy="9144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b="1" i="0" cap="all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685801" y="2527609"/>
            <a:ext cx="4982737" cy="504000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19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41409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000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40000" y="1584722"/>
            <a:ext cx="8056800" cy="3015156"/>
          </a:xfrm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788FA-F864-4521-9DFD-AF03C9BFF3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06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537681" y="1584722"/>
            <a:ext cx="3413637" cy="301022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079509" y="1585042"/>
            <a:ext cx="4528800" cy="3009900"/>
          </a:xfrm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0855" y="41310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855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81B8E-DB90-4156-9998-67EBCA269C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261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540000" y="3099109"/>
            <a:ext cx="8056800" cy="1495513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35000"/>
              <a:buFont typeface="Wingdings" charset="2"/>
              <a:buNone/>
              <a:tabLst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40000" y="1584722"/>
            <a:ext cx="8056800" cy="1421461"/>
          </a:xfrm>
        </p:spPr>
        <p:txBody>
          <a:bodyPr>
            <a:no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0000" y="41310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000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3CF81-11EA-405E-A3EC-9D48E6C9B0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703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40000" y="1584722"/>
            <a:ext cx="8056800" cy="301022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40000" y="413100"/>
            <a:ext cx="7556938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000" y="810001"/>
            <a:ext cx="7556938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83D96-D520-43E8-9FE3-99F474E31B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8467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692A5-A8C0-47CD-A2C0-7DF226E98A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9831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40000" y="1584722"/>
            <a:ext cx="8236800" cy="301022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0000" y="41310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540000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A7CD0-78D0-42EA-ADB5-8E9333008C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3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685801" y="2769395"/>
            <a:ext cx="2994025" cy="154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550" b="1" baseline="30000" dirty="0">
                <a:solidFill>
                  <a:schemeClr val="tx1"/>
                </a:solidFill>
                <a:latin typeface="Arial Narrow" pitchFamily="34" charset="0"/>
              </a:rPr>
              <a:t>Contacts ESMO </a:t>
            </a:r>
          </a:p>
          <a:p>
            <a:pPr eaLnBrk="1" hangingPunct="1">
              <a:defRPr/>
            </a:pPr>
            <a:endParaRPr lang="en-US" altLang="en-US" sz="1550" b="1" baseline="30000" dirty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  <a:t>European Society for Medical Oncology </a:t>
            </a:r>
            <a:b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  <a:t>Via L. </a:t>
            </a:r>
            <a:r>
              <a:rPr lang="en-US" altLang="en-US" sz="1550" baseline="30000" dirty="0" err="1">
                <a:solidFill>
                  <a:schemeClr val="tx1"/>
                </a:solidFill>
                <a:latin typeface="Arial Narrow" pitchFamily="34" charset="0"/>
              </a:rPr>
              <a:t>Taddei</a:t>
            </a:r>
            <a: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  <a:t> 4, CH-6962 </a:t>
            </a:r>
            <a:r>
              <a:rPr lang="en-US" altLang="en-US" sz="1550" baseline="30000" dirty="0" err="1">
                <a:solidFill>
                  <a:schemeClr val="tx1"/>
                </a:solidFill>
                <a:latin typeface="Arial Narrow" pitchFamily="34" charset="0"/>
              </a:rPr>
              <a:t>Viganello</a:t>
            </a:r>
            <a: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  <a:t> – </a:t>
            </a:r>
            <a:r>
              <a:rPr lang="en-US" altLang="en-US" sz="1550" baseline="30000" dirty="0" err="1">
                <a:solidFill>
                  <a:schemeClr val="tx1"/>
                </a:solidFill>
                <a:latin typeface="Arial Narrow" pitchFamily="34" charset="0"/>
              </a:rPr>
              <a:t>Lugano</a:t>
            </a:r>
            <a:b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  <a:t>T. +41 (0)91 973 19 00</a:t>
            </a:r>
            <a:b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  <a:t>F. +41 (0)91 973 19 02</a:t>
            </a:r>
            <a:b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  <a:t>http://</a:t>
            </a:r>
            <a:r>
              <a:rPr lang="en-US" altLang="en-US" sz="1550" baseline="30000" dirty="0" err="1">
                <a:solidFill>
                  <a:schemeClr val="tx1"/>
                </a:solidFill>
                <a:latin typeface="Arial Narrow" pitchFamily="34" charset="0"/>
              </a:rPr>
              <a:t>www.esmo.org</a:t>
            </a:r>
            <a:endParaRPr lang="en-US" altLang="en-US" sz="1550" b="1" baseline="0" dirty="0">
              <a:solidFill>
                <a:schemeClr val="tx1"/>
              </a:solidFill>
              <a:latin typeface="Arial Narrow" pitchFamily="34" charset="0"/>
            </a:endParaRP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50" baseline="30000" dirty="0" err="1">
                <a:solidFill>
                  <a:schemeClr val="tx1"/>
                </a:solidFill>
                <a:latin typeface="Arial Narrow" pitchFamily="34" charset="0"/>
              </a:rPr>
              <a:t>esmo@esmo.org</a:t>
            </a:r>
            <a:endParaRPr lang="en-US" altLang="en-US" sz="1550" baseline="30000" dirty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defRPr/>
            </a:pPr>
            <a:endParaRPr lang="en-US" altLang="en-US" sz="1800" baseline="30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685800" y="1700040"/>
            <a:ext cx="5193371" cy="223138"/>
          </a:xfrm>
        </p:spPr>
        <p:txBody>
          <a:bodyPr tIns="140400" anchor="ctr">
            <a:noAutofit/>
          </a:bodyPr>
          <a:lstStyle>
            <a:lvl1pPr marL="0" indent="0" rtl="0">
              <a:buFontTx/>
              <a:buNone/>
              <a:defRPr lang="en-US" sz="1700" b="1" i="0" u="none" strike="noStrike" baseline="30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685800" y="1998365"/>
            <a:ext cx="5193370" cy="202856"/>
          </a:xfrm>
        </p:spPr>
        <p:txBody>
          <a:bodyPr tIns="93600" bIns="0" anchor="ctr">
            <a:noAutofit/>
          </a:bodyPr>
          <a:lstStyle>
            <a:lvl1pPr marL="0" indent="0" rtl="0">
              <a:buFontTx/>
              <a:buNone/>
              <a:defRPr lang="en-US" sz="1700" b="0" i="0" u="none" strike="noStrike" baseline="30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2203200"/>
            <a:ext cx="5193370" cy="223200"/>
          </a:xfrm>
        </p:spPr>
        <p:txBody>
          <a:bodyPr tIns="93600" bIns="0" anchor="ctr">
            <a:noAutofit/>
          </a:bodyPr>
          <a:lstStyle>
            <a:lvl1pPr marL="0" indent="0" rtl="0">
              <a:buFontTx/>
              <a:buNone/>
              <a:defRPr lang="en-US" sz="1700" b="0" i="0" u="none" strike="noStrike" baseline="30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fr-CH" dirty="0"/>
              <a:t>Click to edit Master text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9FB4C-FCC4-423E-B433-D9FA2CAED6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966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40000" y="205979"/>
            <a:ext cx="80568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0855" y="1200151"/>
            <a:ext cx="805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6000" y="4779078"/>
            <a:ext cx="715352" cy="18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000000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5E7506D9-11D1-4EDF-8D7F-95F25EAFBD3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514626" y="4675887"/>
            <a:ext cx="1296419" cy="36132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640" r:id="rId1"/>
    <p:sldLayoutId id="2147493641" r:id="rId2"/>
    <p:sldLayoutId id="2147493642" r:id="rId3"/>
    <p:sldLayoutId id="2147493643" r:id="rId4"/>
    <p:sldLayoutId id="2147493644" r:id="rId5"/>
    <p:sldLayoutId id="2147493645" r:id="rId6"/>
    <p:sldLayoutId id="2147493646" r:id="rId7"/>
    <p:sldLayoutId id="2147493647" r:id="rId8"/>
    <p:sldLayoutId id="2147493648" r:id="rId9"/>
  </p:sldLayoutIdLst>
  <p:hf sldNum="0"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 Narrow"/>
          <a:ea typeface="MS PGothic" pitchFamily="34" charset="-128"/>
          <a:cs typeface="Arial Narrow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35000"/>
        <a:buFont typeface="Wingdings" panose="05000000000000000000" pitchFamily="2" charset="2"/>
        <a:buChar char="u"/>
        <a:defRPr sz="1600" kern="1200">
          <a:solidFill>
            <a:schemeClr val="tx1"/>
          </a:solidFill>
          <a:latin typeface="Arial Narrow"/>
          <a:ea typeface="MS PGothic" pitchFamily="34" charset="-128"/>
          <a:cs typeface="Arial Narrow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35000"/>
        <a:buFont typeface="Wingdings" panose="05000000000000000000" pitchFamily="2" charset="2"/>
        <a:buChar char="u"/>
        <a:defRPr sz="1600" kern="1200">
          <a:solidFill>
            <a:schemeClr val="tx1">
              <a:lumMod val="50000"/>
              <a:lumOff val="50000"/>
            </a:schemeClr>
          </a:solidFill>
          <a:latin typeface="Arial Narrow"/>
          <a:ea typeface="MS PGothic" pitchFamily="34" charset="-128"/>
          <a:cs typeface="Arial Narrow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35000"/>
        <a:buFont typeface="Wingdings" panose="05000000000000000000" pitchFamily="2" charset="2"/>
        <a:buChar char="u"/>
        <a:defRPr sz="1600" kern="1200">
          <a:solidFill>
            <a:schemeClr val="bg1">
              <a:lumMod val="65000"/>
            </a:schemeClr>
          </a:solidFill>
          <a:latin typeface="Arial Narrow"/>
          <a:ea typeface="MS PGothic" pitchFamily="34" charset="-128"/>
          <a:cs typeface="Arial Narrow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olo 7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0" name="Sottotitolo 7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1" name="Segnaposto testo 8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2" name="Segnaposto testo 8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3" name="Segnaposto testo 8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40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1744"/>
            <a:ext cx="4982737" cy="823302"/>
          </a:xfrm>
        </p:spPr>
        <p:txBody>
          <a:bodyPr/>
          <a:lstStyle/>
          <a:p>
            <a:r>
              <a:rPr lang="en-US" dirty="0"/>
              <a:t>DISCLOSURE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1303721"/>
            <a:ext cx="8036169" cy="415499"/>
          </a:xfrm>
        </p:spPr>
        <p:txBody>
          <a:bodyPr/>
          <a:lstStyle/>
          <a:p>
            <a:r>
              <a:rPr lang="en-US" dirty="0"/>
              <a:t>Please state your disclosure (even if you have nothing to declare)</a:t>
            </a:r>
          </a:p>
        </p:txBody>
      </p:sp>
    </p:spTree>
    <p:extLst>
      <p:ext uri="{BB962C8B-B14F-4D97-AF65-F5344CB8AC3E}">
        <p14:creationId xmlns:p14="http://schemas.microsoft.com/office/powerpoint/2010/main" val="3265644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52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9">
      <a:dk1>
        <a:sysClr val="windowText" lastClr="000000"/>
      </a:dk1>
      <a:lt1>
        <a:sysClr val="window" lastClr="FFFFFF"/>
      </a:lt1>
      <a:dk2>
        <a:srgbClr val="6E1E50"/>
      </a:dk2>
      <a:lt2>
        <a:srgbClr val="EEECE1"/>
      </a:lt2>
      <a:accent1>
        <a:srgbClr val="1E325F"/>
      </a:accent1>
      <a:accent2>
        <a:srgbClr val="6E1E50"/>
      </a:accent2>
      <a:accent3>
        <a:srgbClr val="7D8232"/>
      </a:accent3>
      <a:accent4>
        <a:srgbClr val="32502D"/>
      </a:accent4>
      <a:accent5>
        <a:srgbClr val="8795A0"/>
      </a:accent5>
      <a:accent6>
        <a:srgbClr val="56639D"/>
      </a:accent6>
      <a:hlink>
        <a:srgbClr val="000000"/>
      </a:hlink>
      <a:folHlink>
        <a:srgbClr val="000000"/>
      </a:folHlink>
    </a:clrScheme>
    <a:fontScheme name="Custom 6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>
          <a:defRPr dirty="0" smtClean="0">
            <a:latin typeface="+mn-lt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i="0" u="none" strike="noStrike" kern="1200" baseline="0" dirty="0" smtClean="0">
            <a:latin typeface="Arial Narrow"/>
            <a:ea typeface="+mn-ea"/>
            <a:cs typeface="Arial Narrow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DA2DDA-4E94-49B3-BE48-28E9F156685D}">
  <ds:schemaRefs>
    <ds:schemaRef ds:uri="http://schemas.microsoft.com/office/infopath/2007/PartnerControls"/>
    <ds:schemaRef ds:uri="http://purl.org/dc/elements/1.1/"/>
    <ds:schemaRef ds:uri="http://schemas.microsoft.com/sharepoint/v3/field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ESMO-Conference-Speaker-Template-ELCC-2016-wide02</Template>
  <TotalTime>17</TotalTime>
  <Words>15</Words>
  <Application>Microsoft Office PowerPoint</Application>
  <PresentationFormat>On-screen Show (16:9)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ＭＳ Ｐゴシック</vt:lpstr>
      <vt:lpstr>ＭＳ Ｐゴシック</vt:lpstr>
      <vt:lpstr>Arial</vt:lpstr>
      <vt:lpstr>Arial Narrow</vt:lpstr>
      <vt:lpstr>Calibri</vt:lpstr>
      <vt:lpstr>Wingdings</vt:lpstr>
      <vt:lpstr>Office Theme</vt:lpstr>
      <vt:lpstr>PowerPoint Presentation</vt:lpstr>
      <vt:lpstr>DISCLOSURE SLIDE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Daura MELLA - ESMO</dc:creator>
  <cp:lastModifiedBy>Daura MELLA - ESMO</cp:lastModifiedBy>
  <cp:revision>5</cp:revision>
  <dcterms:created xsi:type="dcterms:W3CDTF">2016-02-17T10:07:52Z</dcterms:created>
  <dcterms:modified xsi:type="dcterms:W3CDTF">2017-09-21T09:47:17Z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