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63" r:id="rId6"/>
    <p:sldMasterId id="2147483664" r:id="rId7"/>
    <p:sldMasterId id="2147483665" r:id="rId8"/>
    <p:sldMasterId id="2147483666" r:id="rId9"/>
    <p:sldMasterId id="2147483668" r:id="rId10"/>
    <p:sldMasterId id="2147483669" r:id="rId11"/>
    <p:sldMasterId id="2147483667" r:id="rId12"/>
    <p:sldMasterId id="2147483672" r:id="rId13"/>
    <p:sldMasterId id="2147483671" r:id="rId14"/>
    <p:sldMasterId id="2147483670" r:id="rId15"/>
    <p:sldMasterId id="2147483673" r:id="rId16"/>
    <p:sldMasterId id="2147483674" r:id="rId17"/>
    <p:sldMasterId id="2147483675" r:id="rId18"/>
    <p:sldMasterId id="2147483676" r:id="rId19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o RHO - ESMO" initials="FR-E" lastIdx="15" clrIdx="0">
    <p:extLst>
      <p:ext uri="{19B8F6BF-5375-455C-9EA6-DF929625EA0E}">
        <p15:presenceInfo xmlns:p15="http://schemas.microsoft.com/office/powerpoint/2012/main" userId="S::francesco.rho@esmo.org::ad769db0-bce7-4ff5-a3dd-ed77768abef7" providerId="AD"/>
      </p:ext>
    </p:extLst>
  </p:cmAuthor>
  <p:cmAuthor id="2" name="Louise GREEN - ESMO" initials="LG-E" lastIdx="5" clrIdx="1">
    <p:extLst>
      <p:ext uri="{19B8F6BF-5375-455C-9EA6-DF929625EA0E}">
        <p15:presenceInfo xmlns:p15="http://schemas.microsoft.com/office/powerpoint/2012/main" userId="S::louise.green@esmo.org::e6f27c07-7815-4d19-a3a8-8bd8b9be9acd" providerId="AD"/>
      </p:ext>
    </p:extLst>
  </p:cmAuthor>
  <p:cmAuthor id="3" name="Jennifer LAMARRE - ESMO" initials="JL-E" lastIdx="7" clrIdx="2">
    <p:extLst>
      <p:ext uri="{19B8F6BF-5375-455C-9EA6-DF929625EA0E}">
        <p15:presenceInfo xmlns:p15="http://schemas.microsoft.com/office/powerpoint/2012/main" userId="S::jennifer.lamarre@esmo.org::e35e8e78-1d05-4f7b-aa06-d83702264c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3F4"/>
    <a:srgbClr val="EEF8F8"/>
    <a:srgbClr val="1D5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5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4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theme" Target="theme/theme1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13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94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5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7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258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914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076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4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83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78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65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13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37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98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1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29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23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73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2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57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6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55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27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40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30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89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25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25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6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51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6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63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6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659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415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93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884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19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49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160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62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0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3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7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35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88717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AB7B4110EB5440BE5370393EC3050F" ma:contentTypeVersion="13" ma:contentTypeDescription="Create a new document." ma:contentTypeScope="" ma:versionID="50f7a08b8741bbf51d3e575a49163d03">
  <xsd:schema xmlns:xsd="http://www.w3.org/2001/XMLSchema" xmlns:xs="http://www.w3.org/2001/XMLSchema" xmlns:p="http://schemas.microsoft.com/office/2006/metadata/properties" xmlns:ns2="4fd04a78-78d1-47a2-b92f-84ee2b95f608" xmlns:ns3="235ff43d-26a7-42ea-a8c4-18be9aacb69b" targetNamespace="http://schemas.microsoft.com/office/2006/metadata/properties" ma:root="true" ma:fieldsID="b314ffe4c67d16587cd1d8fda3186c1c" ns2:_="" ns3:_="">
    <xsd:import namespace="4fd04a78-78d1-47a2-b92f-84ee2b95f608"/>
    <xsd:import namespace="235ff43d-26a7-42ea-a8c4-18be9aacb6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04a78-78d1-47a2-b92f-84ee2b95f6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ff43d-26a7-42ea-a8c4-18be9aacb69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CE96C0-3506-43E7-9849-916E0C2CF6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137070-C972-46A9-A1A3-6E4F4FD34D9C}">
  <ds:schemaRefs>
    <ds:schemaRef ds:uri="235ff43d-26a7-42ea-a8c4-18be9aacb69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fd04a78-78d1-47a2-b92f-84ee2b95f608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05DA89-44EB-4FD2-A329-E36096F669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d04a78-78d1-47a2-b92f-84ee2b95f608"/>
    <ds:schemaRef ds:uri="235ff43d-26a7-42ea-a8c4-18be9aacb6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0</Words>
  <Application>Microsoft Macintosh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Arial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7_Custom Design</vt:lpstr>
      <vt:lpstr>8_Custom Design</vt:lpstr>
      <vt:lpstr>6_Custom Design</vt:lpstr>
      <vt:lpstr>11_Custom Design</vt:lpstr>
      <vt:lpstr>10_Custom Design</vt:lpstr>
      <vt:lpstr>9_Custom Design</vt:lpstr>
      <vt:lpstr>12_Custom Design</vt:lpstr>
      <vt:lpstr>13_Custom Design</vt:lpstr>
      <vt:lpstr>14_Custom Design</vt:lpstr>
      <vt:lpstr>15_Custom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RHO - ESMO</dc:creator>
  <cp:lastModifiedBy>Gary Clowes</cp:lastModifiedBy>
  <cp:revision>52</cp:revision>
  <cp:lastPrinted>2020-01-16T13:06:54Z</cp:lastPrinted>
  <dcterms:created xsi:type="dcterms:W3CDTF">2019-12-20T09:44:27Z</dcterms:created>
  <dcterms:modified xsi:type="dcterms:W3CDTF">2021-06-30T14:41:54Z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0x010100FDAB7B4110EB5440BE5370393EC3050F</vt:lpwstr>
  </property>
  <property fmtid="{D5CDD505-2E9C-101B-9397-08002B2CF9AE}" pid="3" name="MSIP_Label_e13d7371-9acc-44df-9bd2-377df458e9c5_Enabled">
    <vt:lpwstr>true</vt:lpwstr>
  </property>
  <property fmtid="{D5CDD505-2E9C-101B-9397-08002B2CF9AE}" pid="4" name="MSIP_Label_e13d7371-9acc-44df-9bd2-377df458e9c5_SetDate">
    <vt:lpwstr>2021-06-07T09:02:02Z</vt:lpwstr>
  </property>
  <property fmtid="{D5CDD505-2E9C-101B-9397-08002B2CF9AE}" pid="5" name="MSIP_Label_e13d7371-9acc-44df-9bd2-377df458e9c5_Method">
    <vt:lpwstr>Standard</vt:lpwstr>
  </property>
  <property fmtid="{D5CDD505-2E9C-101B-9397-08002B2CF9AE}" pid="6" name="MSIP_Label_e13d7371-9acc-44df-9bd2-377df458e9c5_Name">
    <vt:lpwstr>Internal</vt:lpwstr>
  </property>
  <property fmtid="{D5CDD505-2E9C-101B-9397-08002B2CF9AE}" pid="7" name="MSIP_Label_e13d7371-9acc-44df-9bd2-377df458e9c5_SiteId">
    <vt:lpwstr>1a04eba1-b3c4-48d5-bc45-6fe8ff0ecca0</vt:lpwstr>
  </property>
  <property fmtid="{D5CDD505-2E9C-101B-9397-08002B2CF9AE}" pid="8" name="MSIP_Label_e13d7371-9acc-44df-9bd2-377df458e9c5_ActionId">
    <vt:lpwstr>d12b716f-b7e8-4ed4-9404-000031502168</vt:lpwstr>
  </property>
  <property fmtid="{D5CDD505-2E9C-101B-9397-08002B2CF9AE}" pid="9" name="MSIP_Label_e13d7371-9acc-44df-9bd2-377df458e9c5_ContentBits">
    <vt:lpwstr>0</vt:lpwstr>
  </property>
  <property fmtid="{D5CDD505-2E9C-101B-9397-08002B2CF9AE}" pid="10" name="Classification">
    <vt:lpwstr>[DC2] Internal</vt:lpwstr>
  </property>
</Properties>
</file>