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77252C-70FF-4A45-8916-0154F7AB4BFB}">
          <p14:sldIdLst>
            <p14:sldId id="256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883"/>
    <a:srgbClr val="C8D23A"/>
    <a:srgbClr val="026493"/>
    <a:srgbClr val="EC6A52"/>
    <a:srgbClr val="ED6B53"/>
    <a:srgbClr val="4F8EA0"/>
    <a:srgbClr val="00646E"/>
    <a:srgbClr val="8795A0"/>
    <a:srgbClr val="56639D"/>
    <a:srgbClr val="52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90" d="100"/>
          <a:sy n="90" d="100"/>
        </p:scale>
        <p:origin x="318" y="45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196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24-Jan-18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24/01/2018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C4279-0E90-45C7-936D-21AD6824232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85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solidFill>
                  <a:srgbClr val="334883"/>
                </a:solidFill>
                <a:latin typeface="Arial Narrow"/>
                <a:ea typeface="+mn-ea"/>
                <a:cs typeface="Arial Narrow"/>
              </a:rPr>
              <a:t>esmo</a:t>
            </a:r>
            <a:r>
              <a:rPr lang="en-US" sz="1600" i="0" u="none" strike="noStrike" kern="1200" baseline="0" dirty="0">
                <a:solidFill>
                  <a:srgbClr val="334883"/>
                </a:solidFill>
                <a:latin typeface="Arial Narrow"/>
                <a:ea typeface="+mn-ea"/>
                <a:cs typeface="Arial Narrow"/>
              </a:rPr>
              <a:t>.org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870174" y="411308"/>
            <a:ext cx="3886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000" b="1" dirty="0">
                <a:solidFill>
                  <a:srgbClr val="334883"/>
                </a:solidFill>
                <a:latin typeface="+mj-lt"/>
              </a:rPr>
              <a:t>INTERNATIONAL CONGRESS ON TARGETED ANTICANCER THERAPIES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654F7-90F4-4D52-979F-32EC0273E4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088" y="233534"/>
            <a:ext cx="1575431" cy="60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54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L.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Taddei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4, CH-6962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Viganello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T. +41 (0)91 973 19 00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F. +41 (0)91 973 19 02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368F4D-568B-4639-90E3-2870EEEAD62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03053" y="4657237"/>
            <a:ext cx="1274736" cy="486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F2D2-8437-481D-BBC8-38FE4691E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B4A6F-422F-49B2-93F3-28BEE5B07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EB933-B114-4310-B433-4E70CBF7C6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0CD80-B58E-46A0-BE9B-D760B30C73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6E57BE-5240-4ED6-B1FE-9C62215684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DA2DDA-4E94-49B3-BE48-28E9F156685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2</TotalTime>
  <Words>16</Words>
  <Application>Microsoft Office PowerPoint</Application>
  <PresentationFormat>On-screen Show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Anthony Tilke</cp:lastModifiedBy>
  <cp:revision>7</cp:revision>
  <dcterms:created xsi:type="dcterms:W3CDTF">2016-02-17T10:07:52Z</dcterms:created>
  <dcterms:modified xsi:type="dcterms:W3CDTF">2018-01-24T13:24:50Z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